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8F517-A5F8-4602-889B-9F448EC2AC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Beperkingen en stoornissen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6BFBC55-AF1A-47F5-9E18-FB75703715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Periode 6 </a:t>
            </a:r>
          </a:p>
          <a:p>
            <a:r>
              <a:rPr lang="nl-NL" dirty="0"/>
              <a:t>Les 2 Sociale problematiek </a:t>
            </a:r>
          </a:p>
        </p:txBody>
      </p:sp>
    </p:spTree>
    <p:extLst>
      <p:ext uri="{BB962C8B-B14F-4D97-AF65-F5344CB8AC3E}">
        <p14:creationId xmlns:p14="http://schemas.microsoft.com/office/powerpoint/2010/main" val="3005751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FD9558-2D66-4251-B1FC-7BA735F0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Volgende week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1676AC-3C83-414B-86C3-B664C0DF5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r>
              <a:rPr lang="nl-NL" dirty="0"/>
              <a:t>Medicatie!</a:t>
            </a:r>
          </a:p>
          <a:p>
            <a:endParaRPr lang="nl-NL" dirty="0"/>
          </a:p>
          <a:p>
            <a:r>
              <a:rPr lang="nl-NL" dirty="0"/>
              <a:t>Bedenk voor volgende week voor jezelf of je nog vragen hebt over de hoofdstukken 1 t/m 5 uit het boek Maatschappelijke zorg 2</a:t>
            </a:r>
          </a:p>
          <a:p>
            <a:r>
              <a:rPr lang="nl-NL" dirty="0"/>
              <a:t>Zo ja, neem deze mee zodat we ze kunnen bespreken in les 3 </a:t>
            </a:r>
          </a:p>
        </p:txBody>
      </p:sp>
    </p:spTree>
    <p:extLst>
      <p:ext uri="{BB962C8B-B14F-4D97-AF65-F5344CB8AC3E}">
        <p14:creationId xmlns:p14="http://schemas.microsoft.com/office/powerpoint/2010/main" val="1210294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3FCF5-96C1-499E-B166-C9E9EBF9D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Terugblik vorige week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458A8F-EC11-4D57-882F-8096A205D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Reflecties</a:t>
            </a:r>
          </a:p>
          <a:p>
            <a:r>
              <a:rPr lang="nl-NL" dirty="0"/>
              <a:t>Verslagen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77648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EF18D7-2BA7-43F8-9426-54513E9F9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Vandaag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3938E8-153B-4799-9080-333049917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Terugblik op sociale problematiek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2586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C15728-7559-445A-A3EA-86F8EEF51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Sociale problematiek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67F3389-EAB5-4381-B8DF-96563063C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nl-NL" dirty="0"/>
              <a:t>‘gedrag van een persoon dat door een grote groepen mensen als een probleem wordt gezien’</a:t>
            </a:r>
          </a:p>
          <a:p>
            <a:pPr algn="ctr"/>
            <a:endParaRPr lang="nl-NL" dirty="0"/>
          </a:p>
          <a:p>
            <a:pPr algn="ctr"/>
            <a:r>
              <a:rPr lang="nl-NL" dirty="0"/>
              <a:t>Pesten, spijbelen, laaggeletterdheid, mishandeling, geldproblematiek, vechtscheidingen en radicalisering </a:t>
            </a:r>
          </a:p>
        </p:txBody>
      </p:sp>
    </p:spTree>
    <p:extLst>
      <p:ext uri="{BB962C8B-B14F-4D97-AF65-F5344CB8AC3E}">
        <p14:creationId xmlns:p14="http://schemas.microsoft.com/office/powerpoint/2010/main" val="1362629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F648A7-71D3-4C15-B831-01F6E241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Wetgeving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5E185D-21F0-46F9-9F6F-4F24D84F5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Regels en protocollen</a:t>
            </a:r>
          </a:p>
          <a:p>
            <a:r>
              <a:rPr lang="nl-NL" dirty="0"/>
              <a:t>Meldcode huiselijk geweld en kindermishandeling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5773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06F75F-AA5D-4A10-9DC9-56A78748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Stappenplan Meldcode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EDEA942-298A-41D9-92FC-42CD9D40A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 In kaart brengen van de situatie</a:t>
            </a:r>
          </a:p>
          <a:p>
            <a:r>
              <a:rPr lang="nl-NL" dirty="0"/>
              <a:t>2 Overleggen met collega’s, het raadplegen van Veilig thuis</a:t>
            </a:r>
          </a:p>
          <a:p>
            <a:r>
              <a:rPr lang="nl-NL" dirty="0"/>
              <a:t>3 Een gesprek voeren met de betrokkenen</a:t>
            </a:r>
          </a:p>
          <a:p>
            <a:r>
              <a:rPr lang="nl-NL" dirty="0"/>
              <a:t>4 Wegen van huiselijk geweld of mishandeling en bij twijfel Veilig thuis raadplegen</a:t>
            </a:r>
          </a:p>
          <a:p>
            <a:r>
              <a:rPr lang="nl-NL" dirty="0"/>
              <a:t>5 Besluiten om zelf hulp te organiseren of het voorval te melden</a:t>
            </a:r>
          </a:p>
        </p:txBody>
      </p:sp>
    </p:spTree>
    <p:extLst>
      <p:ext uri="{BB962C8B-B14F-4D97-AF65-F5344CB8AC3E}">
        <p14:creationId xmlns:p14="http://schemas.microsoft.com/office/powerpoint/2010/main" val="2700825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E503D2-EC12-4159-A523-E43D6CDD3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Bedenk eens zelf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2A58F84-0242-4A85-B26F-87AD0DBDC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5"/>
            <a:ext cx="7729728" cy="3993574"/>
          </a:xfrm>
        </p:spPr>
        <p:txBody>
          <a:bodyPr>
            <a:normAutofit/>
          </a:bodyPr>
          <a:lstStyle/>
          <a:p>
            <a:endParaRPr lang="nl-NL" dirty="0"/>
          </a:p>
          <a:p>
            <a:pPr marL="0" indent="0">
              <a:buNone/>
            </a:pPr>
            <a:r>
              <a:rPr lang="nl-NL" dirty="0"/>
              <a:t>Bedenk voor jezelf drie punten waarbij jij als toekomstig professional zeker Veilig thuis in zal schakelen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Bedenk voor jezelf drie situaties waarin jij denkt dit kunnen wij als organisatie ook wel oplossen en hoeven we Veilig thuis (nog) niet voor in te schakelen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Schrijf ze voor jezelf op en bespreek ze daarna met je buurman/buurvrouw</a:t>
            </a:r>
          </a:p>
          <a:p>
            <a:pPr marL="0" indent="0">
              <a:buNone/>
            </a:pPr>
            <a:r>
              <a:rPr lang="nl-NL" dirty="0"/>
              <a:t>Daarna klassikaal bespreken </a:t>
            </a:r>
          </a:p>
          <a:p>
            <a:pPr marL="0" indent="0">
              <a:buNone/>
            </a:pPr>
            <a:r>
              <a:rPr lang="nl-NL" b="1" dirty="0"/>
              <a:t>Let op er is geen goed of fout! Je bedenkt dit voor jezelf!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3873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33C567-ACD4-48C2-AE97-BE8E0F9FF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kan jij doen als professional tegen sociale problematiek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1BBFDF-24FA-4F86-8F93-1FA13EE52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 luisteren en doorvragen</a:t>
            </a:r>
          </a:p>
          <a:p>
            <a:r>
              <a:rPr lang="nl-NL" dirty="0"/>
              <a:t>2 kennis van de sociale kaart </a:t>
            </a:r>
          </a:p>
          <a:p>
            <a:r>
              <a:rPr lang="nl-NL" dirty="0"/>
              <a:t>3 kennis hebben van sociale problematieken</a:t>
            </a:r>
          </a:p>
          <a:p>
            <a:r>
              <a:rPr lang="nl-NL" dirty="0"/>
              <a:t>4 handelen</a:t>
            </a:r>
          </a:p>
        </p:txBody>
      </p:sp>
    </p:spTree>
    <p:extLst>
      <p:ext uri="{BB962C8B-B14F-4D97-AF65-F5344CB8AC3E}">
        <p14:creationId xmlns:p14="http://schemas.microsoft.com/office/powerpoint/2010/main" val="4065631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BD5A31-9CBC-436A-A72F-F6D4567B3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8992" y="254478"/>
            <a:ext cx="7729728" cy="1188720"/>
          </a:xfrm>
        </p:spPr>
        <p:txBody>
          <a:bodyPr/>
          <a:lstStyle/>
          <a:p>
            <a:r>
              <a:rPr lang="nl-NL" dirty="0"/>
              <a:t>Opdracht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648C05-1A2B-4506-875D-697787852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608234"/>
            <a:ext cx="7729728" cy="5174306"/>
          </a:xfrm>
        </p:spPr>
        <p:txBody>
          <a:bodyPr>
            <a:normAutofit lnSpcReduction="10000"/>
          </a:bodyPr>
          <a:lstStyle/>
          <a:p>
            <a:endParaRPr lang="nl-NL" dirty="0"/>
          </a:p>
          <a:p>
            <a:r>
              <a:rPr lang="nl-NL" dirty="0"/>
              <a:t>Kies een organisatie die iemand met een sociaal probleem kan helpen bijvoorbeeld: de gemeente, Centrum voor Jeugd en Gezin, Veilig thuis, Verslavingszorg of welzijnsinstellingen (Maatschappelijk werk)</a:t>
            </a:r>
          </a:p>
          <a:p>
            <a:r>
              <a:rPr lang="nl-NL" dirty="0"/>
              <a:t>Maak groepjes en beantwoord de volgende vragen over de organisatie die je als groep kiest: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• Wat doet de organisatie? </a:t>
            </a:r>
          </a:p>
          <a:p>
            <a:r>
              <a:rPr lang="nl-NL" dirty="0"/>
              <a:t>• Welke informatie kan de organisatie verstrekken? </a:t>
            </a:r>
          </a:p>
          <a:p>
            <a:r>
              <a:rPr lang="nl-NL" dirty="0"/>
              <a:t>• Hoe kan de organisatie een persoonlijk begeleider helpen bij sociale problemen? </a:t>
            </a:r>
          </a:p>
          <a:p>
            <a:r>
              <a:rPr lang="nl-NL" dirty="0"/>
              <a:t>• Hoe kan de organisatie cliënten met sociale problemen helpen?</a:t>
            </a:r>
          </a:p>
          <a:p>
            <a:endParaRPr lang="nl-NL" dirty="0"/>
          </a:p>
          <a:p>
            <a:r>
              <a:rPr lang="nl-NL" dirty="0"/>
              <a:t>Na 20 min presenteer je per groepje welke organisatie jullie hebben gekozen en wat er uit de beantwoorde vragen hierboven is gekomen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93134437"/>
      </p:ext>
    </p:extLst>
  </p:cSld>
  <p:clrMapOvr>
    <a:masterClrMapping/>
  </p:clrMapOvr>
</p:sld>
</file>

<file path=ppt/theme/theme1.xml><?xml version="1.0" encoding="utf-8"?>
<a:theme xmlns:a="http://schemas.openxmlformats.org/drawingml/2006/main" name="Pak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TM10001115[[fn=Pakket]]</Template>
  <TotalTime>50</TotalTime>
  <Words>370</Words>
  <Application>Microsoft Office PowerPoint</Application>
  <PresentationFormat>Breedbeeld</PresentationFormat>
  <Paragraphs>52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Pakket</vt:lpstr>
      <vt:lpstr>Beperkingen en stoornissen</vt:lpstr>
      <vt:lpstr>Terugblik vorige week</vt:lpstr>
      <vt:lpstr>Vandaag</vt:lpstr>
      <vt:lpstr>Sociale problematiek</vt:lpstr>
      <vt:lpstr>Wetgeving </vt:lpstr>
      <vt:lpstr>Stappenplan Meldcode</vt:lpstr>
      <vt:lpstr>Bedenk eens zelf</vt:lpstr>
      <vt:lpstr>Wat kan jij doen als professional tegen sociale problematiek</vt:lpstr>
      <vt:lpstr>Opdracht</vt:lpstr>
      <vt:lpstr>Volgende week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Beperkingen en stoornissen</dc:title>
  <dc:creator>Dana Wolters</dc:creator>
  <cp:lastModifiedBy>Dana Wolters</cp:lastModifiedBy>
  <cp:revision>6</cp:revision>
  <dcterms:created xsi:type="dcterms:W3CDTF">2019-11-22T15:16:56Z</dcterms:created>
  <dcterms:modified xsi:type="dcterms:W3CDTF">2019-11-24T19:31:03Z</dcterms:modified>
</cp:coreProperties>
</file>